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-7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822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9ec14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09ec14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9ec141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a09ec141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9ec14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a09ec14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9ec140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09ec140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ec141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ec141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9ec141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a09ec141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9ec141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a09ec141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9ec141d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09ec141d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9ec141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9ec141d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09ec141d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9ec141d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9ec141db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09ec141db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9ec140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09ec140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9ec141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09ec141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97" name="Google Shape;2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9ec141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a09ec141d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a09ec141db_0_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06" name="Google Shape;306;ga09ec141d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9ec141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a09ec141db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a09ec141db_0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6" name="Google Shape;316;ga09ec141d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9ec141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a09ec141d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09ec141db_0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25" name="Google Shape;325;ga09ec141db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9ec141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a09ec141d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09ec141db_0_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5" name="Google Shape;335;ga09ec141db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9ec141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a09ec141db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9ec141db_0_1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46" name="Google Shape;346;ga09ec141d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9ec141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a09ec141d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a09ec141db_0_1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62" name="Google Shape;362;ga09ec141db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9ec141d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a09ec141db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09ec141db_0_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72" name="Google Shape;372;ga09ec141d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ec141d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a09ec141d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a09ec141db_0_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ga09ec141db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9ec141d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a09ec141db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09ec141db_0_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98" name="Google Shape;398;ga09ec141db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9ec141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a09ec141db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a09ec141db_0_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0" name="Google Shape;410;ga09ec141d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31" name="Google Shape;4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9ec140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9ec140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9ec1404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9ec1404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9ec140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a09ec140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facad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grations#colum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models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migrations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Database configuration file - </a:t>
            </a:r>
            <a:r>
              <a:rPr lang="en-US" sz="2200" b="1"/>
              <a:t>config/database.php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Database credentials are filled in</a:t>
            </a:r>
            <a:r>
              <a:rPr lang="en-US" sz="2200" b="1"/>
              <a:t> - .env </a:t>
            </a:r>
            <a:r>
              <a:rPr lang="en-US" sz="2200"/>
              <a:t>file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DB_CONNECTION=mysql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DB_HOST=127.0.0.1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DB_PORT=3306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DB_DATABASE=</a:t>
            </a:r>
            <a:r>
              <a:rPr lang="en-US" sz="2200" b="1"/>
              <a:t>database-name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DB_USERNAME=</a:t>
            </a:r>
            <a:r>
              <a:rPr lang="en-US" sz="2200" b="1"/>
              <a:t>database-username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DB_PASSWORD=</a:t>
            </a:r>
            <a:r>
              <a:rPr lang="en-US" sz="2200" b="1"/>
              <a:t>database-user-password</a:t>
            </a:r>
            <a:endParaRPr sz="2200"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Connect to database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migrations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like </a:t>
            </a:r>
            <a:r>
              <a:rPr lang="en-US" sz="2000" b="1"/>
              <a:t>version control for your database</a:t>
            </a:r>
            <a:r>
              <a:rPr lang="en-US" sz="2000"/>
              <a:t>, allowing your team to </a:t>
            </a:r>
            <a:r>
              <a:rPr lang="en-US" sz="2000" b="1"/>
              <a:t>modify and share</a:t>
            </a:r>
            <a:r>
              <a:rPr lang="en-US" sz="2000"/>
              <a:t> the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typically paired with Laravel's </a:t>
            </a:r>
            <a:r>
              <a:rPr lang="en-US" sz="2000" b="1"/>
              <a:t>schema builder</a:t>
            </a:r>
            <a:r>
              <a:rPr lang="en-US" sz="2000"/>
              <a:t> to build your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/>
              <a:t>If you use git and migrations and have made changes to the database - added new table or column, your teammates </a:t>
            </a:r>
            <a:r>
              <a:rPr lang="en-US" sz="2000" b="1" i="1"/>
              <a:t>will easily detect and update</a:t>
            </a:r>
            <a:r>
              <a:rPr lang="en-US" sz="2000" i="1"/>
              <a:t> the project`s database on </a:t>
            </a:r>
            <a:r>
              <a:rPr lang="en-US" sz="2000" b="1" i="1">
                <a:solidFill>
                  <a:schemeClr val="lt1"/>
                </a:solidFill>
              </a:rPr>
              <a:t>their local machines.</a:t>
            </a: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Laravel </a:t>
            </a:r>
            <a:r>
              <a:rPr lang="en-US" sz="2000" b="1"/>
              <a:t>Schema</a:t>
            </a:r>
            <a:r>
              <a:rPr lang="en-US" sz="2000" b="1">
                <a:uFill>
                  <a:noFill/>
                </a:uFill>
                <a:hlinkClick r:id="rId3"/>
              </a:rPr>
              <a:t> </a:t>
            </a:r>
            <a:r>
              <a:rPr lang="en-US" sz="2000" b="1" u="sng">
                <a:hlinkClick r:id="rId3"/>
              </a:rPr>
              <a:t>facade</a:t>
            </a:r>
            <a:r>
              <a:rPr lang="en-US" sz="2000"/>
              <a:t> provides database agnostic support for creating and manipulating tables across all of Laravel's supported database systems.</a:t>
            </a:r>
            <a:endParaRPr sz="2000"/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98" dirty="0" err="1"/>
              <a:t>php</a:t>
            </a:r>
            <a:r>
              <a:rPr lang="en-US" sz="2298" dirty="0"/>
              <a:t> artisan </a:t>
            </a:r>
            <a:r>
              <a:rPr lang="en-US" sz="2298" dirty="0" err="1"/>
              <a:t>make:migration</a:t>
            </a:r>
            <a:r>
              <a:rPr lang="en-US" sz="2298" dirty="0"/>
              <a:t> </a:t>
            </a:r>
            <a:r>
              <a:rPr lang="en-US" sz="2298" dirty="0" err="1" smtClean="0"/>
              <a:t>create_publications_table</a:t>
            </a:r>
            <a:r>
              <a:rPr lang="en-US" sz="2298" dirty="0" smtClean="0"/>
              <a:t> </a:t>
            </a:r>
            <a:r>
              <a:rPr lang="en-US" sz="2298" dirty="0"/>
              <a:t>--</a:t>
            </a:r>
            <a:r>
              <a:rPr lang="en-US" sz="2298" dirty="0" smtClean="0"/>
              <a:t>create=publications</a:t>
            </a:r>
            <a:endParaRPr sz="2298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a new table is created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--create=table-name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 dirty="0" err="1"/>
              <a:t>php</a:t>
            </a:r>
            <a:r>
              <a:rPr lang="en-US" sz="1998" dirty="0"/>
              <a:t> artisan </a:t>
            </a:r>
            <a:r>
              <a:rPr lang="en-US" sz="1998" dirty="0" err="1"/>
              <a:t>make:migration</a:t>
            </a:r>
            <a:r>
              <a:rPr lang="en-US" sz="1998" dirty="0"/>
              <a:t> </a:t>
            </a:r>
            <a:r>
              <a:rPr lang="en-US" sz="1998" dirty="0" err="1" smtClean="0"/>
              <a:t>add_name_column_to_publications_table</a:t>
            </a:r>
            <a:r>
              <a:rPr lang="en-US" sz="1998" dirty="0" smtClean="0"/>
              <a:t> </a:t>
            </a:r>
            <a:r>
              <a:rPr lang="en-US" sz="1998" dirty="0"/>
              <a:t>--</a:t>
            </a:r>
            <a:r>
              <a:rPr lang="en-US" sz="1998" dirty="0" smtClean="0"/>
              <a:t>table=publications</a:t>
            </a:r>
            <a:endParaRPr sz="1998" dirty="0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change is made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an existing table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--table=table-name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86675" y="2921100"/>
            <a:ext cx="10961400" cy="103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 artisan migrate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49175" y="1342900"/>
            <a:ext cx="110544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commands generate migrations file in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database/migrations/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filename holds the timestamp and the command string.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Converts the migration file in a database table or modifies an existing database table.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 i="1">
                <a:solidFill>
                  <a:srgbClr val="434343"/>
                </a:solidFill>
              </a:rPr>
              <a:t>After Laravel 5.4 we must take in consideration the following</a:t>
            </a:r>
            <a:endParaRPr sz="1800" b="1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434343"/>
                </a:solidFill>
              </a:rPr>
              <a:t>Indexes length and MySQL / MariaDB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By default Laravel uses utf8mb4, which allows saving "emojis" in the database.</a:t>
            </a:r>
            <a:endParaRPr sz="22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If your MySQL, is older than 5.7.7 or MariaDB is older than 10.2.2, you have to reset the default string length. </a:t>
            </a:r>
            <a:endParaRPr sz="22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dirty="0"/>
              <a:t>Go to app/Providers/</a:t>
            </a:r>
            <a:r>
              <a:rPr lang="en-US" sz="1900" dirty="0" err="1"/>
              <a:t>AppServiceProvider.php</a:t>
            </a:r>
            <a:r>
              <a:rPr lang="en-US" sz="1900" dirty="0"/>
              <a:t> and add to </a:t>
            </a:r>
            <a:r>
              <a:rPr lang="en-US" sz="1900" b="1" dirty="0"/>
              <a:t>boot</a:t>
            </a:r>
            <a:r>
              <a:rPr lang="en-US" sz="1900" dirty="0"/>
              <a:t> method -</a:t>
            </a:r>
            <a:endParaRPr sz="1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900"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dirty="0"/>
              <a:t>use Illuminate\Support\Facades\Schema;</a:t>
            </a:r>
            <a:br>
              <a:rPr lang="en-US" sz="1500" dirty="0"/>
            </a:b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>/**</a:t>
            </a:r>
            <a:br>
              <a:rPr lang="en-US" sz="1500" dirty="0"/>
            </a:br>
            <a:r>
              <a:rPr lang="en-US" sz="1500" dirty="0"/>
              <a:t> * Bootstrap any application services.</a:t>
            </a:r>
            <a:br>
              <a:rPr lang="en-US" sz="1500" dirty="0"/>
            </a:br>
            <a:r>
              <a:rPr lang="en-US" sz="1500" dirty="0"/>
              <a:t> *</a:t>
            </a:r>
            <a:br>
              <a:rPr lang="en-US" sz="1500" dirty="0"/>
            </a:br>
            <a:r>
              <a:rPr lang="en-US" sz="1500" dirty="0"/>
              <a:t> * @return void</a:t>
            </a:r>
            <a:br>
              <a:rPr lang="en-US" sz="1500" dirty="0"/>
            </a:br>
            <a:r>
              <a:rPr lang="en-US" sz="1500" dirty="0"/>
              <a:t> */</a:t>
            </a:r>
            <a:br>
              <a:rPr lang="en-US" sz="1500" dirty="0"/>
            </a:br>
            <a:r>
              <a:rPr lang="en-US" sz="1500" dirty="0"/>
              <a:t>public function </a:t>
            </a:r>
            <a:r>
              <a:rPr lang="en-US" sz="1500" b="1" dirty="0"/>
              <a:t>boot()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>{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b="1" dirty="0"/>
              <a:t>Schema::</a:t>
            </a:r>
            <a:r>
              <a:rPr lang="en-US" sz="1500" b="1" dirty="0" err="1"/>
              <a:t>defaultStringLength</a:t>
            </a:r>
            <a:r>
              <a:rPr lang="en-US" sz="1500" b="1" dirty="0"/>
              <a:t>(191);</a:t>
            </a:r>
            <a:br>
              <a:rPr lang="en-US" sz="1500" b="1" dirty="0"/>
            </a:br>
            <a:r>
              <a:rPr lang="en-US" sz="1500" dirty="0"/>
              <a:t>}</a:t>
            </a:r>
            <a:endParaRPr sz="15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500" b="1" i="1"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94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...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use </a:t>
            </a:r>
            <a:r>
              <a:rPr lang="en-US" sz="1600" b="0" dirty="0" smtClean="0"/>
              <a:t>App\Publication;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class </a:t>
            </a:r>
            <a:r>
              <a:rPr lang="en-US" sz="1600" b="0" dirty="0" err="1" smtClean="0"/>
              <a:t>PublicationsController</a:t>
            </a:r>
            <a:r>
              <a:rPr lang="en-US" sz="1600" b="0" dirty="0" smtClean="0"/>
              <a:t> </a:t>
            </a:r>
            <a:r>
              <a:rPr lang="en-US" sz="1600" b="0" dirty="0"/>
              <a:t>extends Controller {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public function index() 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{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r>
              <a:rPr lang="en-US" sz="1600" b="0" dirty="0" smtClean="0"/>
              <a:t>$publications </a:t>
            </a:r>
            <a:r>
              <a:rPr lang="en-US" sz="1600" b="0" dirty="0"/>
              <a:t>= </a:t>
            </a:r>
            <a:r>
              <a:rPr lang="en-US" sz="1600" b="0" dirty="0" smtClean="0"/>
              <a:t>Publication::</a:t>
            </a:r>
            <a:r>
              <a:rPr lang="en-US" sz="1600" b="0" dirty="0"/>
              <a:t>all();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return view</a:t>
            </a:r>
            <a:r>
              <a:rPr lang="en-US" sz="1600" b="0" dirty="0" smtClean="0"/>
              <a:t>(‘</a:t>
            </a:r>
            <a:r>
              <a:rPr lang="en-US" sz="1600" b="0" dirty="0" err="1" smtClean="0"/>
              <a:t>publication.index</a:t>
            </a:r>
            <a:r>
              <a:rPr lang="en-US" sz="1600" b="0" dirty="0"/>
              <a:t>’, compact</a:t>
            </a:r>
            <a:r>
              <a:rPr lang="en-US" sz="1600" b="0" dirty="0" smtClean="0"/>
              <a:t>(‘publications’))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}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}</a:t>
            </a:r>
            <a:endParaRPr sz="1600" b="0"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 dirty="0"/>
              <a:t>routes/</a:t>
            </a:r>
            <a:r>
              <a:rPr lang="en-US" sz="1600" b="0" u="sng" dirty="0" err="1"/>
              <a:t>web.php</a:t>
            </a:r>
            <a:endParaRPr sz="1600" b="0" u="sng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Route::get</a:t>
            </a:r>
            <a:r>
              <a:rPr lang="en-US" sz="1600" b="0" dirty="0" smtClean="0"/>
              <a:t>(‘publications’, ‘</a:t>
            </a:r>
            <a:r>
              <a:rPr lang="en-US" sz="1600" b="0" dirty="0" err="1" smtClean="0"/>
              <a:t>PublicationsController@index</a:t>
            </a:r>
            <a:r>
              <a:rPr lang="en-US" sz="1600" b="0" dirty="0"/>
              <a:t>’)-&gt;name</a:t>
            </a:r>
            <a:r>
              <a:rPr lang="en-US" sz="1600" b="0" dirty="0" smtClean="0"/>
              <a:t>(‘</a:t>
            </a:r>
            <a:r>
              <a:rPr lang="en-US" sz="1600" b="0" dirty="0" err="1" smtClean="0"/>
              <a:t>publications.list</a:t>
            </a:r>
            <a:r>
              <a:rPr lang="en-US" sz="1600" b="0" dirty="0"/>
              <a:t>’);</a:t>
            </a:r>
            <a:endParaRPr sz="1600" b="0"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615300" y="3429000"/>
            <a:ext cx="10961400" cy="2863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 dirty="0" err="1" smtClean="0"/>
              <a:t>resourses</a:t>
            </a:r>
            <a:r>
              <a:rPr lang="en-US" sz="1600" b="0" u="sng" dirty="0" smtClean="0"/>
              <a:t>/views/publications/</a:t>
            </a:r>
            <a:r>
              <a:rPr lang="en-US" sz="1600" b="0" u="sng" dirty="0" err="1" smtClean="0"/>
              <a:t>index.blade.php</a:t>
            </a:r>
            <a:endParaRPr sz="16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@if( </a:t>
            </a:r>
            <a:r>
              <a:rPr lang="en-US" sz="1600" b="0" dirty="0" smtClean="0"/>
              <a:t>$publications </a:t>
            </a:r>
            <a:r>
              <a:rPr lang="en-US" sz="1600" b="0" dirty="0"/>
              <a:t>)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@</a:t>
            </a:r>
            <a:r>
              <a:rPr lang="en-US" sz="1600" b="0" dirty="0" err="1"/>
              <a:t>foreach</a:t>
            </a:r>
            <a:r>
              <a:rPr lang="en-US" sz="1600" b="0" dirty="0"/>
              <a:t>( </a:t>
            </a:r>
            <a:r>
              <a:rPr lang="en-US" sz="1600" b="0" dirty="0" smtClean="0"/>
              <a:t>$publications </a:t>
            </a:r>
            <a:r>
              <a:rPr lang="en-US" sz="1600" b="0" dirty="0"/>
              <a:t>as </a:t>
            </a:r>
            <a:r>
              <a:rPr lang="en-US" sz="1600" b="0" dirty="0" smtClean="0"/>
              <a:t>$publications </a:t>
            </a:r>
            <a:r>
              <a:rPr lang="en-US" sz="1600" b="0" dirty="0"/>
              <a:t>)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	&lt;h2&gt; {{ </a:t>
            </a:r>
            <a:r>
              <a:rPr lang="en-US" sz="1600" b="0" dirty="0" smtClean="0"/>
              <a:t>$publications-</a:t>
            </a:r>
            <a:r>
              <a:rPr lang="en-US" sz="1600" b="0" dirty="0"/>
              <a:t>&gt;name }} &lt;/h2&gt;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@</a:t>
            </a:r>
            <a:r>
              <a:rPr lang="en-US" sz="1600" b="0" dirty="0" err="1"/>
              <a:t>endforeach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@</a:t>
            </a:r>
            <a:r>
              <a:rPr lang="en-US" sz="1600" b="0" dirty="0" err="1"/>
              <a:t>endif</a:t>
            </a:r>
            <a:endParaRPr sz="16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Models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Database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Migrations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Eloquent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one-to-one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one-to-many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many-to-many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protected $fillable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index view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show view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480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Create the project database.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Create </a:t>
            </a:r>
            <a:r>
              <a:rPr lang="en-US" sz="1900" dirty="0" smtClean="0"/>
              <a:t>publications </a:t>
            </a:r>
            <a:r>
              <a:rPr lang="en-US" sz="1900" dirty="0"/>
              <a:t>table.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Migrate the database.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Use existing 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column types</a:t>
            </a:r>
            <a:r>
              <a:rPr lang="en-US" sz="1900" dirty="0"/>
              <a:t> for reference.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Display the list of </a:t>
            </a:r>
            <a:r>
              <a:rPr lang="en-US" sz="1900" dirty="0" smtClean="0"/>
              <a:t>publications.</a:t>
            </a:r>
            <a:endParaRPr sz="19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dirty="0"/>
              <a:t>***</a:t>
            </a:r>
            <a:endParaRPr sz="19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b="1" dirty="0"/>
              <a:t>6. Repeat the above steps for </a:t>
            </a:r>
            <a:r>
              <a:rPr lang="en-US" sz="1900" b="1" dirty="0" smtClean="0"/>
              <a:t>categories, tags, authors.</a:t>
            </a:r>
            <a:endParaRPr sz="1900" b="1"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 Eloquent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Eloquent ORM included with Laravel provides a beautiful, simple ActiveRecord implementation for working with your database.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Each database table has a corresponding "Model" which is used to interact with that table.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Models allow you to query for data in your tables, as well as insert new records into the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505025" y="3925425"/>
            <a:ext cx="11190600" cy="22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model and a migration file for it.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--migration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7465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Profile model and a migration file. Build profiles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Level model and a migration file. Build the levels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Migrate the tables in the database.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Define relations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profiles-users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courses-levels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 Set the relations in models using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*Display resources -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courses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levels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users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6.*Make every element in a list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a link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for the related resource list /courses, users/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96775" y="1830325"/>
            <a:ext cx="114990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User model might be associated with one Profile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and /if needed/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Profile model might be associated with one User /the inverse of the relation/.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defined by placing a function in the Eloquent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User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$this-&gt;hasOne('App\Profile');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852350" y="43126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Profile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$this-&gt;belongsTo('App\User');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3852350" y="2413375"/>
            <a:ext cx="3950100" cy="78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$profile = User::find(1)-&gt;profile;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3852350" y="4080375"/>
            <a:ext cx="4199400" cy="245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@foreach( $users as $user 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	&lt;h2&gt; {{ $user-&gt;name }}&lt;/h2&gt;</a:t>
            </a:r>
            <a:endParaRPr sz="12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&lt;p&gt; {{ $user-&gt;profile()-&gt;bio }}&lt;/p&gt;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@endforeach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4294967295"/>
          </p:nvPr>
        </p:nvSpPr>
        <p:spPr>
          <a:xfrm>
            <a:off x="385900" y="2475150"/>
            <a:ext cx="3003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defined relations to retrieved the related data</a:t>
            </a:r>
            <a:endParaRPr sz="399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4294967295"/>
          </p:nvPr>
        </p:nvSpPr>
        <p:spPr>
          <a:xfrm>
            <a:off x="3924075" y="3360263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in a view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1"/>
          <p:cNvCxnSpPr>
            <a:endCxn id="350" idx="1"/>
          </p:cNvCxnSpPr>
          <p:nvPr/>
        </p:nvCxnSpPr>
        <p:spPr>
          <a:xfrm rot="10800000" flipH="1">
            <a:off x="2527850" y="2808025"/>
            <a:ext cx="1324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1"/>
          <p:cNvCxnSpPr>
            <a:endCxn id="352" idx="1"/>
          </p:cNvCxnSpPr>
          <p:nvPr/>
        </p:nvCxnSpPr>
        <p:spPr>
          <a:xfrm>
            <a:off x="2179550" y="4744275"/>
            <a:ext cx="16728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852350" y="1711338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controller</a:t>
            </a:r>
            <a:endParaRPr sz="3598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one-to-many relationship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is used to define relationships where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 single model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owns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any amount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other models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For example, a 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category</a:t>
            </a: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may have an infinite 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publications</a:t>
            </a: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4294967295"/>
          </p:nvPr>
        </p:nvSpPr>
        <p:spPr>
          <a:xfrm>
            <a:off x="7832075" y="2688925"/>
            <a:ext cx="3859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many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publications</a:t>
            </a:r>
            <a:endParaRPr sz="3998" dirty="0">
              <a:solidFill>
                <a:schemeClr val="dk1"/>
              </a:solidFill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class </a:t>
            </a:r>
            <a:r>
              <a:rPr lang="en-US" sz="1500" dirty="0" smtClean="0"/>
              <a:t>Category</a:t>
            </a:r>
            <a:r>
              <a:rPr lang="en-US" sz="1500" b="0" dirty="0" smtClean="0"/>
              <a:t> </a:t>
            </a:r>
            <a:r>
              <a:rPr lang="en-US" sz="1500" b="0" dirty="0"/>
              <a:t>extends Model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{ 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public function </a:t>
            </a:r>
            <a:r>
              <a:rPr lang="en-US" sz="1500" dirty="0" smtClean="0"/>
              <a:t>publications</a:t>
            </a:r>
            <a:r>
              <a:rPr lang="en-US" sz="1500" b="0" dirty="0" smtClean="0"/>
              <a:t>()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    return $this-&gt;</a:t>
            </a:r>
            <a:r>
              <a:rPr lang="en-US" sz="1500" b="0" dirty="0" err="1"/>
              <a:t>hasMany</a:t>
            </a:r>
            <a:r>
              <a:rPr lang="en-US" sz="1500" b="0" dirty="0"/>
              <a:t>(</a:t>
            </a:r>
            <a:r>
              <a:rPr lang="en-US" sz="1500" b="0" dirty="0" smtClean="0"/>
              <a:t>'</a:t>
            </a:r>
            <a:r>
              <a:rPr lang="en-US" sz="1500" dirty="0" smtClean="0"/>
              <a:t>App\Publication</a:t>
            </a:r>
            <a:r>
              <a:rPr lang="en-US" sz="1500" b="0" dirty="0" smtClean="0"/>
              <a:t>');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379" name="Google Shape;379;p43"/>
          <p:cNvCxnSpPr>
            <a:stCxn id="375" idx="1"/>
            <a:endCxn id="377" idx="3"/>
          </p:cNvCxnSpPr>
          <p:nvPr/>
        </p:nvCxnSpPr>
        <p:spPr>
          <a:xfrm rot="10800000">
            <a:off x="6545375" y="305012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6096000" y="4418700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class </a:t>
            </a:r>
            <a:r>
              <a:rPr lang="en-US" sz="1500" dirty="0" smtClean="0"/>
              <a:t>Publications</a:t>
            </a:r>
            <a:r>
              <a:rPr lang="en-US" sz="1500" b="0" dirty="0" smtClean="0"/>
              <a:t> </a:t>
            </a:r>
            <a:r>
              <a:rPr lang="en-US" sz="1500" b="0" dirty="0"/>
              <a:t>extends Model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public function </a:t>
            </a:r>
            <a:r>
              <a:rPr lang="en-US" sz="1500" dirty="0" smtClean="0"/>
              <a:t>category</a:t>
            </a:r>
            <a:r>
              <a:rPr lang="en-US" sz="1500" b="0" dirty="0" smtClean="0"/>
              <a:t>()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    return $this-&gt;</a:t>
            </a:r>
            <a:r>
              <a:rPr lang="en-US" sz="1500" b="0" dirty="0" err="1"/>
              <a:t>belongsTo</a:t>
            </a:r>
            <a:r>
              <a:rPr lang="en-US" sz="1500" b="0" dirty="0"/>
              <a:t>(</a:t>
            </a:r>
            <a:r>
              <a:rPr lang="en-US" sz="1500" b="0" dirty="0" smtClean="0"/>
              <a:t>'</a:t>
            </a:r>
            <a:r>
              <a:rPr lang="en-US" sz="1500" dirty="0" smtClean="0"/>
              <a:t>App\Category</a:t>
            </a:r>
            <a:r>
              <a:rPr lang="en-US" sz="1500" b="0" dirty="0" smtClean="0"/>
              <a:t>');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615275" y="5277150"/>
            <a:ext cx="4122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level belongs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382" name="Google Shape;382;p43"/>
          <p:cNvCxnSpPr>
            <a:endCxn id="380" idx="1"/>
          </p:cNvCxnSpPr>
          <p:nvPr/>
        </p:nvCxnSpPr>
        <p:spPr>
          <a:xfrm>
            <a:off x="4660200" y="5634150"/>
            <a:ext cx="1435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Print all resources -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Courses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Levels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Lectures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Homeworks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in the resource`s list page.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Use navigation to access related resources.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6787662" y="2119175"/>
            <a:ext cx="4903639" cy="314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controller - 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 smtClean="0"/>
              <a:t>Publications for a category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 smtClean="0"/>
              <a:t>$publications </a:t>
            </a:r>
            <a:r>
              <a:rPr lang="en-US" sz="1500" b="0" dirty="0"/>
              <a:t>= </a:t>
            </a:r>
            <a:r>
              <a:rPr lang="en-US" sz="1500" b="0" dirty="0" smtClean="0"/>
              <a:t>App\Category::find(1)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 smtClean="0"/>
              <a:t>-&gt;publications;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view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($publications </a:t>
            </a:r>
            <a:r>
              <a:rPr lang="en-US" sz="1500" b="0" dirty="0"/>
              <a:t>as </a:t>
            </a:r>
            <a:r>
              <a:rPr lang="en-US" sz="1500" b="0" dirty="0" smtClean="0"/>
              <a:t>$publication)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00700" y="2132025"/>
            <a:ext cx="5930100" cy="4639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controller - get all </a:t>
            </a:r>
            <a:r>
              <a:rPr lang="en-US" sz="1500" b="0" u="sng" dirty="0" smtClean="0"/>
              <a:t>categories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dirty="0" smtClean="0"/>
              <a:t>$categories </a:t>
            </a:r>
            <a:r>
              <a:rPr lang="en-US" sz="1300" dirty="0"/>
              <a:t>= </a:t>
            </a:r>
            <a:r>
              <a:rPr lang="en-US" sz="1300" dirty="0" smtClean="0"/>
              <a:t>Category</a:t>
            </a:r>
            <a:r>
              <a:rPr lang="en-US" sz="1300" dirty="0" smtClean="0"/>
              <a:t>::</a:t>
            </a:r>
            <a:r>
              <a:rPr lang="en-US" sz="1300" dirty="0"/>
              <a:t>all();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view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($categories </a:t>
            </a:r>
            <a:r>
              <a:rPr lang="en-US" sz="1500" b="0" dirty="0"/>
              <a:t>as </a:t>
            </a:r>
            <a:r>
              <a:rPr lang="en-US" sz="1500" b="0" dirty="0" smtClean="0"/>
              <a:t>$category)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($category-&gt;publications </a:t>
            </a:r>
            <a:r>
              <a:rPr lang="en-US" sz="1500" b="0" dirty="0"/>
              <a:t>as </a:t>
            </a:r>
            <a:r>
              <a:rPr lang="en-US" sz="1500" b="0" dirty="0" smtClean="0"/>
              <a:t>$publication)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		///</a:t>
            </a:r>
            <a:endParaRPr sz="15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6789125" y="3035875"/>
            <a:ext cx="4902300" cy="222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view</a:t>
            </a: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@foreach (</a:t>
            </a:r>
            <a:r>
              <a:rPr lang="en-US" sz="2000"/>
              <a:t>$levels</a:t>
            </a:r>
            <a:r>
              <a:rPr lang="en-US" sz="2000" b="0"/>
              <a:t> as $level)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	{{ </a:t>
            </a:r>
            <a:r>
              <a:rPr lang="en-US" sz="2000"/>
              <a:t>$level-&gt;course</a:t>
            </a:r>
            <a:r>
              <a:rPr lang="en-US" sz="2000" b="0"/>
              <a:t>-&gt;name }} 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@endforeach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1"/>
          </p:nvPr>
        </p:nvSpPr>
        <p:spPr>
          <a:xfrm>
            <a:off x="500700" y="3035875"/>
            <a:ext cx="5930100" cy="233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controller - get all levels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$levels = Level::all();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5" name="Google Shape;405;p45"/>
          <p:cNvSpPr txBox="1">
            <a:spLocks noGrp="1"/>
          </p:cNvSpPr>
          <p:nvPr>
            <p:ph type="body" idx="4294967295"/>
          </p:nvPr>
        </p:nvSpPr>
        <p:spPr>
          <a:xfrm>
            <a:off x="667425" y="1955200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models and migration files for the rest of the project resources described in the project database design.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resources database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Migrate tables to the database.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Define relations between models using Laravel Eloquent.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*Display resources as a list per resource with all the related data available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35" name="Google Shape;435;p4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the methods in the Model are designed to process the project data.</a:t>
            </a:r>
            <a:endParaRPr sz="2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works with the database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transform the data in the needed format and quantity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pass the data to the controller on a request - 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controller to the database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database to the controller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return the transformed data without reaching the database</a:t>
            </a:r>
            <a:endParaRPr sz="260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 class from the project`s OOP design will have representation in three places in Laravel.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Controllers</a:t>
            </a:r>
            <a:r>
              <a:rPr lang="en-US" sz="2200"/>
              <a:t> will hold the functionality of the class. 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Models</a:t>
            </a:r>
            <a:r>
              <a:rPr lang="en-US" sz="2200"/>
              <a:t> are responsible for the properties of the class and the data the class works with - to retrieve or send it to the database.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Views</a:t>
            </a:r>
            <a:r>
              <a:rPr lang="en-US" sz="2200"/>
              <a:t> will display the entry points for the objects of that class to act in the application.</a:t>
            </a:r>
            <a:endParaRPr sz="220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 dirty="0" err="1"/>
              <a:t>php</a:t>
            </a:r>
            <a:r>
              <a:rPr lang="en-US" b="0" dirty="0"/>
              <a:t> artisan </a:t>
            </a:r>
            <a:r>
              <a:rPr lang="en-US" b="0" dirty="0" err="1"/>
              <a:t>make:model</a:t>
            </a:r>
            <a:r>
              <a:rPr lang="en-US" dirty="0"/>
              <a:t> </a:t>
            </a:r>
            <a:r>
              <a:rPr lang="en-US" dirty="0" smtClean="0">
                <a:solidFill>
                  <a:srgbClr val="1A340C"/>
                </a:solidFill>
              </a:rPr>
              <a:t>Publication</a:t>
            </a:r>
            <a:endParaRPr dirty="0">
              <a:solidFill>
                <a:srgbClr val="1A340C"/>
              </a:solidFill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will create a Course model class in </a:t>
            </a:r>
            <a:r>
              <a:rPr lang="en-US" sz="24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4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n-US" sz="24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in the root 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directory.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protected $fillable = [‘property-to-be-added-to-database’];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$fillable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an array holding the class properties that are allowed to be adde, updated or deleted in the database.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connect to database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1521</Words>
  <Application>Microsoft Office PowerPoint</Application>
  <PresentationFormat>По избор</PresentationFormat>
  <Paragraphs>352</Paragraphs>
  <Slides>35</Slides>
  <Notes>35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35</vt:i4>
      </vt:variant>
    </vt:vector>
  </HeadingPairs>
  <TitlesOfParts>
    <vt:vector size="41" baseType="lpstr">
      <vt:lpstr>Arial</vt:lpstr>
      <vt:lpstr>Calibri</vt:lpstr>
      <vt:lpstr>Noto Sans Symbols</vt:lpstr>
      <vt:lpstr>Consolas</vt:lpstr>
      <vt:lpstr>Roboto</vt:lpstr>
      <vt:lpstr>1_SoftUni3_1</vt:lpstr>
      <vt:lpstr>Laravel  models migrations </vt:lpstr>
      <vt:lpstr>Презентация на PowerPoint</vt:lpstr>
      <vt:lpstr>Презентация на PowerPoint</vt:lpstr>
      <vt:lpstr>Model V C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  Laravel -  connect to database</vt:lpstr>
      <vt:lpstr>Презентация на PowerPoint</vt:lpstr>
      <vt:lpstr>  Laravel -  migrations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Before creating the project database</vt:lpstr>
      <vt:lpstr>Before creating the project database</vt:lpstr>
      <vt:lpstr>Display records from DB for a Model</vt:lpstr>
      <vt:lpstr>Display records from DB for a Model</vt:lpstr>
      <vt:lpstr>Task 2</vt:lpstr>
      <vt:lpstr>Laravel Eloquent</vt:lpstr>
      <vt:lpstr>Laravel Eloquent</vt:lpstr>
      <vt:lpstr>Laravel Eloquent</vt:lpstr>
      <vt:lpstr>Task 3</vt:lpstr>
      <vt:lpstr>one-to-one relation</vt:lpstr>
      <vt:lpstr>one-to-one relation</vt:lpstr>
      <vt:lpstr>one-to-one relation</vt:lpstr>
      <vt:lpstr>one-to-many relation</vt:lpstr>
      <vt:lpstr>one-to-many relation</vt:lpstr>
      <vt:lpstr>one-to-many relation</vt:lpstr>
      <vt:lpstr>one-to-many relation</vt:lpstr>
      <vt:lpstr>Task 4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</dc:title>
  <dc:creator>Milena</dc:creator>
  <cp:lastModifiedBy>Ariel</cp:lastModifiedBy>
  <cp:revision>6</cp:revision>
  <dcterms:modified xsi:type="dcterms:W3CDTF">2021-10-13T13:44:21Z</dcterms:modified>
</cp:coreProperties>
</file>